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3" r:id="rId3"/>
    <p:sldId id="258" r:id="rId4"/>
    <p:sldId id="264" r:id="rId5"/>
    <p:sldId id="266" r:id="rId6"/>
    <p:sldId id="267" r:id="rId7"/>
    <p:sldId id="265" r:id="rId8"/>
    <p:sldId id="259" r:id="rId9"/>
    <p:sldId id="260" r:id="rId10"/>
    <p:sldId id="261" r:id="rId11"/>
    <p:sldId id="262" r:id="rId1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85A"/>
    <a:srgbClr val="ECDF33"/>
    <a:srgbClr val="FFF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352" y="-61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>
              <a:defRPr sz="3600">
                <a:latin typeface="pixelmix Regular"/>
                <a:cs typeface="pixelmix 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pixelmix Regular"/>
                <a:cs typeface="pixelmix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fld id="{C2BC8E38-E478-2747-9031-45E7C43BF43D}" type="datetimeFigureOut">
              <a:rPr lang="en-US" smtClean="0"/>
              <a:pPr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fld id="{F8D86A9A-D2E7-414C-AA12-5E8605415E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5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1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8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7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9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1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lash scre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" y="0"/>
            <a:ext cx="3214688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5522" y="1287047"/>
            <a:ext cx="4125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Start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Concept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Process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Implementation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Future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The Team</a:t>
            </a:r>
          </a:p>
        </p:txBody>
      </p:sp>
      <p:sp>
        <p:nvSpPr>
          <p:cNvPr id="9" name="Extract 8"/>
          <p:cNvSpPr/>
          <p:nvPr/>
        </p:nvSpPr>
        <p:spPr>
          <a:xfrm rot="5400000">
            <a:off x="4496674" y="1585143"/>
            <a:ext cx="127858" cy="127858"/>
          </a:xfrm>
          <a:prstGeom prst="flowChartExtra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1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lash scre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" y="0"/>
            <a:ext cx="3214688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5522" y="1287047"/>
            <a:ext cx="4125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Start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Concept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Process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Implementation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Future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The Team</a:t>
            </a:r>
          </a:p>
        </p:txBody>
      </p:sp>
      <p:sp>
        <p:nvSpPr>
          <p:cNvPr id="9" name="Extract 8"/>
          <p:cNvSpPr/>
          <p:nvPr/>
        </p:nvSpPr>
        <p:spPr>
          <a:xfrm rot="5400000">
            <a:off x="4496674" y="3610847"/>
            <a:ext cx="127858" cy="127858"/>
          </a:xfrm>
          <a:prstGeom prst="flowChartExtra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9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lash scre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" y="0"/>
            <a:ext cx="3214688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5522" y="1287047"/>
            <a:ext cx="4125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Start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Concept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Process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Implementation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Future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The Team</a:t>
            </a:r>
          </a:p>
        </p:txBody>
      </p:sp>
      <p:sp>
        <p:nvSpPr>
          <p:cNvPr id="9" name="Extract 8"/>
          <p:cNvSpPr/>
          <p:nvPr/>
        </p:nvSpPr>
        <p:spPr>
          <a:xfrm rot="5400000">
            <a:off x="4496674" y="4083162"/>
            <a:ext cx="127858" cy="127858"/>
          </a:xfrm>
          <a:prstGeom prst="flowChartExtra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91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2" y="142997"/>
            <a:ext cx="412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err="1" smtClean="0">
                <a:latin typeface="pixelmix Regular"/>
                <a:cs typeface="pixelmix Regular"/>
              </a:rPr>
              <a:t>erger</a:t>
            </a:r>
            <a:endParaRPr lang="en-US" sz="2400" dirty="0" smtClean="0">
              <a:latin typeface="pixelmix Regular"/>
              <a:cs typeface="pixelmix Regular"/>
            </a:endParaRPr>
          </a:p>
        </p:txBody>
      </p:sp>
      <p:pic>
        <p:nvPicPr>
          <p:cNvPr id="2" name="Picture 1" descr="IMAG268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r="6567"/>
          <a:stretch/>
        </p:blipFill>
        <p:spPr>
          <a:xfrm>
            <a:off x="0" y="-1"/>
            <a:ext cx="9144000" cy="582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lash scre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" y="0"/>
            <a:ext cx="3214688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5522" y="1287047"/>
            <a:ext cx="4125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Start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Concept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Process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Implementation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Future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The Team</a:t>
            </a:r>
          </a:p>
        </p:txBody>
      </p:sp>
      <p:sp>
        <p:nvSpPr>
          <p:cNvPr id="9" name="Extract 8"/>
          <p:cNvSpPr/>
          <p:nvPr/>
        </p:nvSpPr>
        <p:spPr>
          <a:xfrm rot="5400000">
            <a:off x="4496674" y="2067959"/>
            <a:ext cx="127858" cy="127858"/>
          </a:xfrm>
          <a:prstGeom prst="flowChartExtra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9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1" y="142997"/>
            <a:ext cx="89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solidFill>
                  <a:schemeClr val="bg1"/>
                </a:solidFill>
                <a:latin typeface="pixelmix Regular"/>
                <a:cs typeface="pixelmix Regular"/>
              </a:rPr>
              <a:t>Medium Fidelity Prototyping - Pebble</a:t>
            </a:r>
          </a:p>
        </p:txBody>
      </p:sp>
      <p:pic>
        <p:nvPicPr>
          <p:cNvPr id="4" name="Picture 3" descr="pebble_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0" y="1039092"/>
            <a:ext cx="2610561" cy="4176897"/>
          </a:xfrm>
          <a:prstGeom prst="rect">
            <a:avLst/>
          </a:prstGeom>
        </p:spPr>
      </p:pic>
      <p:pic>
        <p:nvPicPr>
          <p:cNvPr id="5" name="Picture 4" descr="h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68" y="1039092"/>
            <a:ext cx="2610561" cy="4176898"/>
          </a:xfrm>
          <a:prstGeom prst="rect">
            <a:avLst/>
          </a:prstGeom>
        </p:spPr>
      </p:pic>
      <p:pic>
        <p:nvPicPr>
          <p:cNvPr id="6" name="Picture 5" descr="Pebbl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86" y="1039092"/>
            <a:ext cx="2610561" cy="41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0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081" y="142997"/>
            <a:ext cx="89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Medium Fidelity Prototyping - Mobile</a:t>
            </a:r>
          </a:p>
        </p:txBody>
      </p:sp>
      <p:pic>
        <p:nvPicPr>
          <p:cNvPr id="2" name="Picture 1" descr="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6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new_challenge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08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hallenge_paus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3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venm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92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198431" y="1091571"/>
            <a:ext cx="8764528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8431" y="5211409"/>
            <a:ext cx="8764528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485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User Interface Flow</a:t>
            </a:r>
          </a:p>
        </p:txBody>
      </p:sp>
      <p:pic>
        <p:nvPicPr>
          <p:cNvPr id="3" name="Picture 2" descr="IMAG269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9" y="955123"/>
            <a:ext cx="7420670" cy="41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6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2713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2" y="864674"/>
            <a:ext cx="7581117" cy="42736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Paper Prototyping</a:t>
            </a:r>
          </a:p>
        </p:txBody>
      </p:sp>
    </p:spTree>
    <p:extLst>
      <p:ext uri="{BB962C8B-B14F-4D97-AF65-F5344CB8AC3E}">
        <p14:creationId xmlns:p14="http://schemas.microsoft.com/office/powerpoint/2010/main" val="89378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lash scre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" y="0"/>
            <a:ext cx="3214688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5522" y="1287047"/>
            <a:ext cx="4125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Start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Concept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Process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Implementation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Future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The Team</a:t>
            </a:r>
          </a:p>
        </p:txBody>
      </p:sp>
      <p:sp>
        <p:nvSpPr>
          <p:cNvPr id="9" name="Extract 8"/>
          <p:cNvSpPr/>
          <p:nvPr/>
        </p:nvSpPr>
        <p:spPr>
          <a:xfrm rot="5400000">
            <a:off x="4496674" y="2582251"/>
            <a:ext cx="127858" cy="127858"/>
          </a:xfrm>
          <a:prstGeom prst="flowChartExtra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9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lash scre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" y="0"/>
            <a:ext cx="3214688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5522" y="1287047"/>
            <a:ext cx="4125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Start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Concept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Process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Implementation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Future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The Team</a:t>
            </a:r>
          </a:p>
        </p:txBody>
      </p:sp>
      <p:sp>
        <p:nvSpPr>
          <p:cNvPr id="9" name="Extract 8"/>
          <p:cNvSpPr/>
          <p:nvPr/>
        </p:nvSpPr>
        <p:spPr>
          <a:xfrm rot="5400000">
            <a:off x="4496674" y="3075556"/>
            <a:ext cx="127858" cy="127858"/>
          </a:xfrm>
          <a:prstGeom prst="flowChartExtra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9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58</Words>
  <Application>Microsoft Macintosh PowerPoint</Application>
  <PresentationFormat>On-screen Show (16:10)</PresentationFormat>
  <Paragraphs>41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7</cp:revision>
  <dcterms:created xsi:type="dcterms:W3CDTF">2014-10-19T04:54:29Z</dcterms:created>
  <dcterms:modified xsi:type="dcterms:W3CDTF">2014-10-19T05:43:23Z</dcterms:modified>
</cp:coreProperties>
</file>